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0769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12076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512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8675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1084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6139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4663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75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050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7403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868144" y="98072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55576" y="3140968"/>
            <a:ext cx="6696745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rgbClr val="0C2E3A"/>
                </a:solidFill>
                <a:latin typeface="Verdana"/>
                <a:ea typeface="Verdana"/>
                <a:cs typeface="Verdana"/>
                <a:sym typeface="Verdana"/>
              </a:rPr>
              <a:t>ПОДЯКА ДИВОВИЖНОМУ ГОСПОДУ ІСУСУ</a:t>
            </a:r>
            <a:endParaRPr lang="ru-RU" sz="4400" b="1" i="0" u="none" strike="noStrike" cap="none" dirty="0">
              <a:solidFill>
                <a:srgbClr val="0C2E3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7:21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Нехай же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подяку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складуть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дивовижному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Господеві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милість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радісні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чуда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синам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людським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5247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7:42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бачать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правдиві</a:t>
            </a:r>
            <a:endParaRPr lang="en-US" sz="4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чисті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богомільці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радіють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закриває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уста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всяке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безправ’я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7839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7:43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мудрий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той все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завважить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познають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4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 </a:t>
            </a:r>
            <a:r>
              <a:rPr lang="ru-RU" sz="4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непохитне</a:t>
            </a:r>
            <a:endParaRPr lang="en-US" sz="4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милосердя</a:t>
            </a: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Господнє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599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7:1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Дякуйте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щедрому милостивому Господу,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добрий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милосердя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7:2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Хай так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скажуть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народжені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згори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наш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дивовижний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урятував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визволив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 руки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диявола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 пут пекла.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6242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7:7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попровадив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дорогою простою,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міста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осілого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йшли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організовували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церкви.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0627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7:8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подяку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складуть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дивовижному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Господеві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милість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за 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чуда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усім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правдивим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богомольцям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3950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7:10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перебував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темряві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смертній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то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в’язні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біди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заліза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5832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7:11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спротивлялися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Божим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словам 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Біблії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відкинули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могутню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Всевишнього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жити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радості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156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7:17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Нерозумні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відкидали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святість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страждали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грішну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тілесну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дорогу</a:t>
            </a:r>
            <a:endParaRPr lang="en-US" sz="4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свою 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за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4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беззаконня</a:t>
            </a:r>
            <a:r>
              <a:rPr lang="ru-RU" sz="4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невірства</a:t>
            </a:r>
            <a:r>
              <a:rPr lang="ru-RU" sz="4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7845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75197" y="836712"/>
            <a:ext cx="3165894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7:19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2420888"/>
            <a:ext cx="8136904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недолі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вони милосердно Господа кликали, 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визволяв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духовних</a:t>
            </a:r>
            <a:endParaRPr lang="en-US" sz="40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утисків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безнадії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8933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252</Words>
  <Application>Microsoft Office PowerPoint</Application>
  <PresentationFormat>Экран (4:3)</PresentationFormat>
  <Paragraphs>63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107</vt:lpstr>
      <vt:lpstr>ПСАЛОМ 107:1</vt:lpstr>
      <vt:lpstr>ПСАЛОМ 107:2</vt:lpstr>
      <vt:lpstr>ПСАЛОМ 107:7</vt:lpstr>
      <vt:lpstr>ПСАЛОМ 107:8</vt:lpstr>
      <vt:lpstr>ПСАЛОМ 107:10</vt:lpstr>
      <vt:lpstr>ПСАЛОМ 107:11</vt:lpstr>
      <vt:lpstr>ПСАЛОМ 107:17</vt:lpstr>
      <vt:lpstr>ПСАЛОМ 107:19</vt:lpstr>
      <vt:lpstr>ПСАЛОМ 107:21</vt:lpstr>
      <vt:lpstr>ПСАЛОМ 107:42</vt:lpstr>
      <vt:lpstr>ПСАЛОМ 107:43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23</cp:revision>
  <dcterms:modified xsi:type="dcterms:W3CDTF">2019-11-06T10:27:58Z</dcterms:modified>
</cp:coreProperties>
</file>